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80" r:id="rId3"/>
    <p:sldId id="290" r:id="rId4"/>
    <p:sldId id="29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008000"/>
    <a:srgbClr val="FF0000"/>
    <a:srgbClr val="80008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>
        <p:scale>
          <a:sx n="65" d="100"/>
          <a:sy n="65" d="100"/>
        </p:scale>
        <p:origin x="-87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3019F-AAFF-4372-B5EC-F4B2B37F823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2E6F8-D5C6-43DE-ABC4-9E8EF922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2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F8C97-7E8A-4FD2-8BEB-FEEBB3AD5A62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58125-937D-4634-A50D-18C4E9944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58125-937D-4634-A50D-18C4E9944A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01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9479E-E9C0-4BAA-8599-7D9A7C0A53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55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4DCFB-7D49-40D1-BFCB-A1080AACF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65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519A-AAB4-447A-AE01-B20F95304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5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0358-B90A-40BF-88A0-6BEB8D36D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98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B1B3D-6971-41DD-922A-F011AEBB2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28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9955E-3B1D-400B-9918-50A543C000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26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B75D-A073-4F37-9F51-33DCEFA4D4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41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95BB-9E6A-474C-BC4E-7ABFC02893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805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9EDD-8F50-4A33-8F02-3A0716C37B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403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BA814-00A6-4D2D-A69C-278572AD27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73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D1F0E-1EA0-4468-8138-E6FCC7312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65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8E8CE-309A-4DF3-9173-64DBE557E23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llamo ________ 		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602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3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2017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91600" cy="4876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9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En la clase,</a:t>
            </a:r>
            <a:r>
              <a:rPr lang="es-ES_tradnl" altLang="en-US" dirty="0">
                <a:solidFill>
                  <a:srgbClr val="FF0000"/>
                </a:solidFill>
              </a:rPr>
              <a:t> </a:t>
            </a:r>
            <a:r>
              <a:rPr lang="es-ES_tradnl" altLang="en-US" dirty="0"/>
              <a:t>¿Quién es </a:t>
            </a:r>
            <a:r>
              <a:rPr lang="es-ES_tradnl" altLang="en-US" dirty="0" smtClean="0"/>
              <a:t>estudioso/a?</a:t>
            </a:r>
          </a:p>
          <a:p>
            <a:pPr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L.O.: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i="1" dirty="0" smtClean="0">
                <a:solidFill>
                  <a:srgbClr val="00B050"/>
                </a:solidFill>
              </a:rPr>
              <a:t> use of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adjectives</a:t>
            </a:r>
            <a:endParaRPr lang="es-ES_tradnl" altLang="en-US" i="1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 </a:t>
            </a:r>
          </a:p>
          <a:p>
            <a:r>
              <a:rPr lang="es-ES_tradnl" altLang="en-US" dirty="0"/>
              <a:t>In 4 </a:t>
            </a:r>
            <a:r>
              <a:rPr lang="es-ES_tradnl" altLang="en-US" dirty="0" err="1"/>
              <a:t>sentences</a:t>
            </a:r>
            <a:r>
              <a:rPr lang="es-ES_tradnl" altLang="en-US" dirty="0"/>
              <a:t>, describe </a:t>
            </a:r>
            <a:r>
              <a:rPr lang="es-ES_tradnl" altLang="en-US" dirty="0" err="1"/>
              <a:t>one</a:t>
            </a:r>
            <a:r>
              <a:rPr lang="es-ES_tradnl" altLang="en-US" dirty="0"/>
              <a:t> of </a:t>
            </a: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friends</a:t>
            </a:r>
            <a:r>
              <a:rPr lang="es-ES_tradnl" altLang="en-US" dirty="0"/>
              <a:t>. </a:t>
            </a:r>
            <a:r>
              <a:rPr lang="es-ES_tradnl" altLang="en-US" dirty="0" err="1"/>
              <a:t>Follow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model</a:t>
            </a:r>
            <a:r>
              <a:rPr lang="es-ES_tradnl" altLang="en-US" dirty="0"/>
              <a:t>:</a:t>
            </a:r>
          </a:p>
          <a:p>
            <a:pPr>
              <a:buFontTx/>
              <a:buNone/>
            </a:pPr>
            <a:r>
              <a:rPr lang="es-ES_tradnl" altLang="en-US" i="1" dirty="0"/>
              <a:t>		</a:t>
            </a:r>
            <a:r>
              <a:rPr lang="es-ES_tradnl" altLang="en-US" b="1" i="1" dirty="0">
                <a:solidFill>
                  <a:srgbClr val="0000FF"/>
                </a:solidFill>
              </a:rPr>
              <a:t>Mi amiga es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.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i="1" dirty="0">
                <a:solidFill>
                  <a:srgbClr val="0000FF"/>
                </a:solidFill>
              </a:rPr>
              <a:t>es simpática. Es morena y baja.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i="1" dirty="0">
                <a:solidFill>
                  <a:srgbClr val="0000FF"/>
                </a:solidFill>
              </a:rPr>
              <a:t>es bonita y cómica.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Match the opposites or Antonyms.</a:t>
            </a: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1.				   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2.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3.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4.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5. 		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5341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800080"/>
                </a:solidFill>
                <a:latin typeface="Bernard MT Condensed" panose="02050806060905020404" pitchFamily="18" charset="0"/>
              </a:rPr>
              <a:t>guapo</a:t>
            </a:r>
            <a:endParaRPr lang="en-US" sz="2800" b="1" dirty="0">
              <a:solidFill>
                <a:srgbClr val="800080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52367">
            <a:off x="2235501" y="143048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simpático</a:t>
            </a:r>
            <a:endParaRPr lang="en-US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137658">
            <a:off x="4572000" y="119105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antipático</a:t>
            </a:r>
            <a:endParaRPr lang="en-US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733313">
            <a:off x="1676400" y="2133784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malo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1146930">
            <a:off x="2998910" y="2569299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00FF"/>
                </a:solidFill>
                <a:latin typeface="+mj-lt"/>
              </a:rPr>
              <a:t>cómico</a:t>
            </a:r>
            <a:endParaRPr lang="en-US" sz="28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 rot="836930">
            <a:off x="4723202" y="2394731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8000"/>
                </a:solidFill>
                <a:latin typeface="+mj-lt"/>
              </a:rPr>
              <a:t>bajo</a:t>
            </a:r>
            <a:endParaRPr lang="en-US" sz="2800" b="1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7220" y="2006025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Forte" panose="03060902040502070203" pitchFamily="66" charset="0"/>
              </a:rPr>
              <a:t>alto</a:t>
            </a:r>
            <a:endParaRPr lang="en-US" sz="3200" b="1" dirty="0">
              <a:solidFill>
                <a:srgbClr val="FF0000"/>
              </a:solidFill>
              <a:latin typeface="Forte" panose="03060902040502070203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450372">
            <a:off x="1219200" y="3098347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5050"/>
                </a:solidFill>
                <a:latin typeface="Book Antiqua" panose="02040602050305030304" pitchFamily="18" charset="0"/>
              </a:rPr>
              <a:t>bueno</a:t>
            </a:r>
            <a:endParaRPr lang="en-US" sz="2800" b="1" dirty="0">
              <a:solidFill>
                <a:srgbClr val="FF5050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86200" y="3225225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feo</a:t>
            </a:r>
            <a:endParaRPr lang="en-US" sz="3200" b="1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703280">
            <a:off x="5829300" y="288662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serio</a:t>
            </a:r>
            <a:endParaRPr lang="en-US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92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229600" cy="1143000"/>
          </a:xfrm>
        </p:spPr>
        <p:txBody>
          <a:bodyPr/>
          <a:lstStyle/>
          <a:p>
            <a:pPr algn="r"/>
            <a:r>
              <a:rPr lang="en-US" sz="3600" dirty="0" err="1" smtClean="0">
                <a:solidFill>
                  <a:srgbClr val="FF0000"/>
                </a:solidFill>
              </a:rPr>
              <a:t>Nacionalidades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8305800" cy="5410200"/>
          </a:xfrm>
        </p:spPr>
        <p:txBody>
          <a:bodyPr/>
          <a:lstStyle/>
          <a:p>
            <a:r>
              <a:rPr lang="es-ES_tradnl" sz="2400" dirty="0" smtClean="0"/>
              <a:t>Estados Unidos- </a:t>
            </a:r>
            <a:r>
              <a:rPr lang="es-ES_tradnl" sz="2400" dirty="0" err="1" smtClean="0">
                <a:solidFill>
                  <a:srgbClr val="00B050"/>
                </a:solidFill>
              </a:rPr>
              <a:t>United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States</a:t>
            </a:r>
            <a:endParaRPr lang="es-ES_tradnl" sz="2400" dirty="0" smtClean="0"/>
          </a:p>
          <a:p>
            <a:r>
              <a:rPr lang="es-ES_tradnl" sz="2400" dirty="0"/>
              <a:t>e</a:t>
            </a:r>
            <a:r>
              <a:rPr lang="es-ES_tradnl" sz="2400" dirty="0" smtClean="0"/>
              <a:t>stadounidense    </a:t>
            </a:r>
            <a:r>
              <a:rPr lang="es-ES_tradnl" sz="2400" b="1" dirty="0" err="1" smtClean="0">
                <a:solidFill>
                  <a:srgbClr val="00B050"/>
                </a:solidFill>
              </a:rPr>
              <a:t>Person</a:t>
            </a:r>
            <a:r>
              <a:rPr lang="es-ES_tradnl" sz="2400" b="1" dirty="0" smtClean="0">
                <a:solidFill>
                  <a:srgbClr val="00B050"/>
                </a:solidFill>
              </a:rPr>
              <a:t> of </a:t>
            </a:r>
            <a:r>
              <a:rPr lang="es-ES_tradnl" sz="2400" b="1" dirty="0" err="1" smtClean="0">
                <a:solidFill>
                  <a:srgbClr val="00B050"/>
                </a:solidFill>
              </a:rPr>
              <a:t>the</a:t>
            </a:r>
            <a:r>
              <a:rPr lang="es-ES_tradnl" sz="2400" b="1" dirty="0" smtClean="0">
                <a:solidFill>
                  <a:srgbClr val="00B050"/>
                </a:solidFill>
              </a:rPr>
              <a:t> UNITED STATES</a:t>
            </a:r>
            <a:r>
              <a:rPr lang="es-ES_tradnl" sz="2400" dirty="0" smtClean="0"/>
              <a:t> </a:t>
            </a:r>
          </a:p>
          <a:p>
            <a:r>
              <a:rPr lang="es-ES_tradnl" sz="2400" dirty="0" smtClean="0"/>
              <a:t>peruano/a </a:t>
            </a:r>
            <a:r>
              <a:rPr lang="es-ES_tradnl" sz="2400" dirty="0" err="1">
                <a:solidFill>
                  <a:srgbClr val="00B050"/>
                </a:solidFill>
              </a:rPr>
              <a:t>P</a:t>
            </a:r>
            <a:r>
              <a:rPr lang="es-ES_tradnl" sz="2400" dirty="0" err="1" smtClean="0">
                <a:solidFill>
                  <a:srgbClr val="00B050"/>
                </a:solidFill>
              </a:rPr>
              <a:t>eruvian</a:t>
            </a:r>
            <a:endParaRPr lang="es-ES_tradnl" sz="2400" dirty="0" smtClean="0">
              <a:solidFill>
                <a:srgbClr val="00B050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colombiano/a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>
                <a:solidFill>
                  <a:srgbClr val="00B050"/>
                </a:solidFill>
              </a:rPr>
              <a:t>C</a:t>
            </a:r>
            <a:r>
              <a:rPr lang="es-ES_tradnl" sz="2400" dirty="0" err="1" smtClean="0">
                <a:solidFill>
                  <a:srgbClr val="00B050"/>
                </a:solidFill>
              </a:rPr>
              <a:t>olombian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argentino/a </a:t>
            </a:r>
            <a:r>
              <a:rPr lang="es-ES_tradnl" sz="2400" dirty="0" smtClean="0">
                <a:solidFill>
                  <a:srgbClr val="00B050"/>
                </a:solidFill>
              </a:rPr>
              <a:t>Argentinian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>
                <a:solidFill>
                  <a:schemeClr val="accent4"/>
                </a:solidFill>
              </a:rPr>
              <a:t>dominicano/a</a:t>
            </a:r>
            <a:r>
              <a:rPr lang="es-ES_tradnl" sz="2400" dirty="0">
                <a:solidFill>
                  <a:srgbClr val="00B050"/>
                </a:solidFill>
              </a:rPr>
              <a:t> </a:t>
            </a:r>
            <a:r>
              <a:rPr lang="es-ES_tradnl" sz="2400" dirty="0" err="1">
                <a:solidFill>
                  <a:srgbClr val="00B050"/>
                </a:solidFill>
              </a:rPr>
              <a:t>Dominican</a:t>
            </a:r>
            <a:r>
              <a:rPr lang="es-ES_tradnl" sz="2400" dirty="0">
                <a:solidFill>
                  <a:schemeClr val="accent4"/>
                </a:solidFill>
              </a:rPr>
              <a:t> </a:t>
            </a:r>
          </a:p>
          <a:p>
            <a:r>
              <a:rPr lang="es-ES_tradnl" sz="2400" dirty="0">
                <a:solidFill>
                  <a:schemeClr val="accent4"/>
                </a:solidFill>
              </a:rPr>
              <a:t>puertorriqueño/a </a:t>
            </a:r>
            <a:r>
              <a:rPr lang="es-ES_tradnl" sz="2400" dirty="0">
                <a:solidFill>
                  <a:srgbClr val="00B050"/>
                </a:solidFill>
              </a:rPr>
              <a:t>Puerto </a:t>
            </a:r>
            <a:r>
              <a:rPr lang="es-ES_tradnl" sz="2400" dirty="0" err="1">
                <a:solidFill>
                  <a:srgbClr val="00B050"/>
                </a:solidFill>
              </a:rPr>
              <a:t>Rican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mexicano/a </a:t>
            </a:r>
            <a:r>
              <a:rPr lang="es-ES_tradnl" sz="2400" dirty="0" err="1">
                <a:solidFill>
                  <a:srgbClr val="00B050"/>
                </a:solidFill>
              </a:rPr>
              <a:t>Mexican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español/a</a:t>
            </a:r>
            <a:r>
              <a:rPr lang="es-ES_tradnl" sz="2400" dirty="0"/>
              <a:t>	</a:t>
            </a:r>
            <a:r>
              <a:rPr lang="es-ES_tradnl" sz="2400" dirty="0" err="1">
                <a:solidFill>
                  <a:srgbClr val="00B050"/>
                </a:solidFill>
              </a:rPr>
              <a:t>Spaniard</a:t>
            </a:r>
            <a:endParaRPr lang="es-ES_tradnl" sz="2400" dirty="0">
              <a:solidFill>
                <a:srgbClr val="00B050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italiano/a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Italian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err="1" smtClean="0">
                <a:solidFill>
                  <a:schemeClr val="accent4"/>
                </a:solidFill>
              </a:rPr>
              <a:t>banglades</a:t>
            </a:r>
            <a:r>
              <a:rPr lang="es-ES_tradnl" sz="2400" dirty="0" smtClean="0">
                <a:solidFill>
                  <a:schemeClr val="accent4"/>
                </a:solidFill>
              </a:rPr>
              <a:t> </a:t>
            </a:r>
            <a:r>
              <a:rPr lang="es-ES_tradnl" sz="2400" dirty="0" err="1" smtClean="0">
                <a:solidFill>
                  <a:srgbClr val="009900"/>
                </a:solidFill>
              </a:rPr>
              <a:t>Bengali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tibetano/a </a:t>
            </a:r>
            <a:r>
              <a:rPr lang="es-ES_tradnl" sz="2400" dirty="0" err="1" smtClean="0">
                <a:solidFill>
                  <a:srgbClr val="00B050"/>
                </a:solidFill>
              </a:rPr>
              <a:t>Tibetan</a:t>
            </a:r>
            <a:endParaRPr lang="es-ES_tradnl" sz="2400" dirty="0">
              <a:solidFill>
                <a:srgbClr val="00B050"/>
              </a:solidFill>
            </a:endParaRPr>
          </a:p>
          <a:p>
            <a:r>
              <a:rPr lang="es-ES_tradnl" sz="2400" dirty="0" smtClean="0"/>
              <a:t>ecuatoriano/a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Ecuadorian</a:t>
            </a:r>
            <a:endParaRPr lang="es-ES_tradnl" sz="2400" dirty="0" smtClean="0">
              <a:solidFill>
                <a:schemeClr val="accent4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24400" y="1295400"/>
            <a:ext cx="4800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sz="2400" kern="0" dirty="0" smtClean="0">
                <a:solidFill>
                  <a:schemeClr val="accent4"/>
                </a:solidFill>
              </a:rPr>
              <a:t>nepalés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Nepalese</a:t>
            </a:r>
            <a:endParaRPr lang="es-ES_tradnl" sz="2400" kern="0" dirty="0" smtClean="0">
              <a:solidFill>
                <a:schemeClr val="accent4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griego/a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Greek</a:t>
            </a:r>
            <a:endParaRPr lang="es-ES_tradnl" sz="2400" kern="0" dirty="0" smtClean="0">
              <a:solidFill>
                <a:schemeClr val="accent4"/>
              </a:solidFill>
            </a:endParaRPr>
          </a:p>
          <a:p>
            <a:r>
              <a:rPr lang="es-ES_tradnl" sz="2400" kern="0" dirty="0" smtClean="0"/>
              <a:t>boliviano/a	</a:t>
            </a:r>
            <a:r>
              <a:rPr lang="es-ES_tradnl" sz="2400" kern="0" dirty="0"/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Bolivian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egipcio/a</a:t>
            </a:r>
            <a:r>
              <a:rPr lang="es-ES_tradnl" sz="2400" kern="0" dirty="0" smtClean="0">
                <a:solidFill>
                  <a:srgbClr val="00B050"/>
                </a:solidFill>
              </a:rPr>
              <a:t> 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Egyptian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jamaiquino/a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Jamaican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hondureño/a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Hondurian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err="1">
                <a:solidFill>
                  <a:schemeClr val="accent4"/>
                </a:solidFill>
              </a:rPr>
              <a:t>i</a:t>
            </a:r>
            <a:r>
              <a:rPr lang="es-ES_tradnl" sz="2400" kern="0" dirty="0" err="1" smtClean="0">
                <a:solidFill>
                  <a:schemeClr val="accent4"/>
                </a:solidFill>
              </a:rPr>
              <a:t>rlandes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Irish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Ingles/a</a:t>
            </a:r>
            <a:r>
              <a:rPr lang="es-ES_tradnl" sz="2400" kern="0" dirty="0" smtClean="0">
                <a:solidFill>
                  <a:srgbClr val="00B050"/>
                </a:solidFill>
              </a:rPr>
              <a:t> English</a:t>
            </a: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chileno/a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Chilean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/>
              <a:t>i</a:t>
            </a:r>
            <a:r>
              <a:rPr lang="es-ES_tradnl" sz="2400" kern="0" dirty="0" smtClean="0"/>
              <a:t>ndio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Indian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/>
              <a:t>polaco/a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Polish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err="1" smtClean="0"/>
              <a:t>koreano</a:t>
            </a:r>
            <a:r>
              <a:rPr lang="es-ES_tradnl" sz="2400" kern="0" dirty="0" smtClean="0"/>
              <a:t>/a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Korean</a:t>
            </a:r>
            <a:endParaRPr lang="es-ES_tradnl" sz="2400" kern="0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9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3 short, 4 sentence Spanish paragraphs about 3 people you know. Use today’s “</a:t>
            </a:r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r>
              <a:rPr lang="en-US" dirty="0" smtClean="0"/>
              <a:t>” as </a:t>
            </a:r>
            <a:r>
              <a:rPr lang="en-US" smtClean="0"/>
              <a:t>a model.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15392</TotalTime>
  <Words>117</Words>
  <Application>Microsoft Office PowerPoint</Application>
  <PresentationFormat>On-screen Show (4:3)</PresentationFormat>
  <Paragraphs>57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   Clase 602 La fecha es el 3 de octubre del 2017</vt:lpstr>
      <vt:lpstr>Practica</vt:lpstr>
      <vt:lpstr>Nacionalidades</vt:lpstr>
      <vt:lpstr>Tarea # 9a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27 de octubre del 2011</dc:title>
  <dc:creator>Helen Zumaeta</dc:creator>
  <cp:lastModifiedBy>Helen Zumaeta</cp:lastModifiedBy>
  <cp:revision>69</cp:revision>
  <cp:lastPrinted>2016-10-07T13:30:59Z</cp:lastPrinted>
  <dcterms:created xsi:type="dcterms:W3CDTF">2011-10-27T02:29:36Z</dcterms:created>
  <dcterms:modified xsi:type="dcterms:W3CDTF">2017-10-03T14:53:44Z</dcterms:modified>
</cp:coreProperties>
</file>